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0"/>
    <p:restoredTop sz="96266"/>
  </p:normalViewPr>
  <p:slideViewPr>
    <p:cSldViewPr snapToGrid="0">
      <p:cViewPr varScale="1">
        <p:scale>
          <a:sx n="92" d="100"/>
          <a:sy n="92" d="100"/>
        </p:scale>
        <p:origin x="19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B0B3-A91D-FB49-79EC-D3F7EFF84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BE1DB-FE35-5E93-B742-D424AAF29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25ED0-6F9D-47A2-776E-9CCA4783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356CD-C390-807F-2499-1830C837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97EAE-DADC-339C-E9D8-47E44172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A7D9-6ED4-6902-4DE1-83DEF571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E7ECD-803C-5966-57D1-2152963AE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9FBF5-D220-5C7C-F6A1-CB512C05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82B87-E9C2-45B8-116C-8C1649E6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9DA4-76BD-167D-B3FE-7C2B68D4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8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C77F86-908E-E964-CB93-31F2F1F6D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1E4E9-2EFB-9CC7-3A7A-5262A8678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07D3C-7285-B648-E562-909F1895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5710C-C488-C164-9D53-2A120FB6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5D2C-8ECC-1B8A-8BD8-D7C73B44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8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3F066-0E78-D71C-2221-A034C7DE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D2254-F823-E400-30D9-331471CBD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89378-ED45-1538-9B66-FAFB7B1A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EA790-9DE7-110B-5305-C49F10C9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B6E25-2AA2-016D-79DD-5A9ACF4B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7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3269-8398-7650-8763-A01FE6D0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AB812-38F1-02A9-09BF-1D9534261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58A43-7531-A39D-AA8C-3053A400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7F407-C608-842C-A095-40E5583B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94552-751E-41E8-55F7-0C3D30C1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9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70A2-E4A4-7254-ECA4-BF67FD3E5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80C0-7BD7-AAC5-14ED-44C40FD04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3F471-5A69-180C-BEFE-949185A9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E6848-F5F6-953C-DAEF-093B189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E6302-A770-6140-DEB8-B73E8D6D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A4E13-C09C-3E60-4D04-115F5ABE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9153B-0DC5-C13A-9B69-2E3298DF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A3097-C256-EFF8-A7FA-6613A6385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B8D48-D3C1-1886-0ABA-71260953F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B51E3-9148-29B1-3ED8-8E0BCFA72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E24631-5558-7B5B-6C8F-ED0DCB798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D2430-CAE8-EC53-E1F4-84A8B2A6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BC805-AE8A-C843-6217-8884BB42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6C4D2F-8C24-6E68-1860-A53FC471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7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E1D3D-6CBA-B9F4-F496-3F30597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01907-7B5A-B542-38FA-556FE551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A97D2-2F21-FCFF-21D5-35DA2607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3B602-65CD-B9A3-0B09-4FFE57FF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5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23DBFF-CE53-3E5B-285A-53ABB78D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F686D-8F0C-33A3-F042-F4C3783E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B8854-B308-6307-0370-EA9610DB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5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2122C-15C8-BC9F-F6C8-8C078C42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14E8-FC92-071E-C4A0-4D0129FDA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109DE-C8E5-68B9-301C-752D2900A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53771-4BB4-319A-2ACD-70091A9B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E65E4-96AF-F3FD-0A23-4E0AD95C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E123E-135B-3206-B94E-58985B10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6D18-9911-6B93-B6F8-09056443F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8EE715-57D7-7853-8D71-CBB4B248D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84E3-6CE5-6906-C639-27CABAA53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2DD00-F8EC-5B4C-A6FA-71E3CD2B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13563-C459-C013-5345-776DD6DD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B2C89-87E0-038A-EFEC-F74A3C51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DECEB8-C8D3-C342-9931-6A92ACF2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89838-7707-2A73-FEF7-182F1D6E3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FBA60-1DF5-3D66-B0CA-C0FD358E1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2451-67B5-1E43-862F-AD6563A1C77E}" type="datetimeFigureOut">
              <a:rPr lang="en-US" smtClean="0"/>
              <a:t>4/11/23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9193E-2AD3-FE24-9CAD-E87E93BC2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22095-BED2-A68A-E1E9-0852CD539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46CF-D71C-234F-A814-35366EE60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.jpg">
            <a:extLst>
              <a:ext uri="{FF2B5EF4-FFF2-40B4-BE49-F238E27FC236}">
                <a16:creationId xmlns:a16="http://schemas.microsoft.com/office/drawing/2014/main" id="{26D43DC4-14CD-487A-BFA5-3F6345C23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7" y="60832"/>
            <a:ext cx="381491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.jpg">
            <a:extLst>
              <a:ext uri="{FF2B5EF4-FFF2-40B4-BE49-F238E27FC236}">
                <a16:creationId xmlns:a16="http://schemas.microsoft.com/office/drawing/2014/main" id="{3D879C0F-E9B9-9994-9854-A4FCB6821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283" y="2945929"/>
            <a:ext cx="3140795" cy="3687020"/>
          </a:xfrm>
          <a:prstGeom prst="rect">
            <a:avLst/>
          </a:prstGeom>
        </p:spPr>
      </p:pic>
      <p:pic>
        <p:nvPicPr>
          <p:cNvPr id="7" name="Picture 6" descr="images.jpg">
            <a:extLst>
              <a:ext uri="{FF2B5EF4-FFF2-40B4-BE49-F238E27FC236}">
                <a16:creationId xmlns:a16="http://schemas.microsoft.com/office/drawing/2014/main" id="{49C45636-78A6-0030-2706-EC5ACDB52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70" y="3177368"/>
            <a:ext cx="3751165" cy="3224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s.jpg">
            <a:extLst>
              <a:ext uri="{FF2B5EF4-FFF2-40B4-BE49-F238E27FC236}">
                <a16:creationId xmlns:a16="http://schemas.microsoft.com/office/drawing/2014/main" id="{DF1F30E2-91D3-0471-AF67-AAF264F656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526" y="380275"/>
            <a:ext cx="3140795" cy="31407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638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 Day to Meditate on the Meaning of a Torn Veil – ChosenRebel's Blog">
            <a:extLst>
              <a:ext uri="{FF2B5EF4-FFF2-40B4-BE49-F238E27FC236}">
                <a16:creationId xmlns:a16="http://schemas.microsoft.com/office/drawing/2014/main" id="{33DAFEAC-132D-CEC8-F45D-8D3345749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917" y="282072"/>
            <a:ext cx="5198165" cy="629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227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as This Stone Actually a Warning Carved on Jesus' Tomb?">
            <a:extLst>
              <a:ext uri="{FF2B5EF4-FFF2-40B4-BE49-F238E27FC236}">
                <a16:creationId xmlns:a16="http://schemas.microsoft.com/office/drawing/2014/main" id="{01D70317-F943-F537-41DA-C578A3BCB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39" y="618214"/>
            <a:ext cx="10038521" cy="562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6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Nairobi Chapel Embakasi - Jesus' body lay dead in the tomb where it was  guarded by Roman soldiers throughout the day today, on Saturday, which was  the Sabbath. Think about it... He">
            <a:extLst>
              <a:ext uri="{FF2B5EF4-FFF2-40B4-BE49-F238E27FC236}">
                <a16:creationId xmlns:a16="http://schemas.microsoft.com/office/drawing/2014/main" id="{9E3ACA2E-9CD7-ED36-FF27-4E19C7A81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896" y="543688"/>
            <a:ext cx="8226208" cy="577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25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he Tomb of Jesus: Why does Matthew say there was 1 angel, but Luke said  there was 2? – Adherent Apologetics">
            <a:extLst>
              <a:ext uri="{FF2B5EF4-FFF2-40B4-BE49-F238E27FC236}">
                <a16:creationId xmlns:a16="http://schemas.microsoft.com/office/drawing/2014/main" id="{414F6345-AEEF-E63F-BF84-86A2B5106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22" y="673790"/>
            <a:ext cx="9918756" cy="551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46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he Big Question (?) - Why was there a need for Jesus to show Himself to  the disciples after His resurrection? Why didn't He just go straight to  heaven after resurrection? (Reason #">
            <a:extLst>
              <a:ext uri="{FF2B5EF4-FFF2-40B4-BE49-F238E27FC236}">
                <a16:creationId xmlns:a16="http://schemas.microsoft.com/office/drawing/2014/main" id="{2210E1A3-FD5D-1109-0FAB-C094DA054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73" y="672945"/>
            <a:ext cx="9843053" cy="551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366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ow many days between resurrection and ascension of Jesus?">
            <a:extLst>
              <a:ext uri="{FF2B5EF4-FFF2-40B4-BE49-F238E27FC236}">
                <a16:creationId xmlns:a16="http://schemas.microsoft.com/office/drawing/2014/main" id="{4BE8D331-1484-193A-55E0-320CAAE60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533" y="323073"/>
            <a:ext cx="7826934" cy="621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34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B970-9BD4-3A5C-1591-E5EE2085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Jewish rabbi and Jesus as a young boy in the Temple with the rabbis</a:t>
            </a:r>
          </a:p>
        </p:txBody>
      </p:sp>
      <p:pic>
        <p:nvPicPr>
          <p:cNvPr id="1026" name="Picture 2" descr="28. Rabbi Nahum of Nazareth, who has hated Jesus from the time of his  questionable birth, is appointed to the Sanhedrin. He vows to finish de… |  Jesus, Joseph, Vows">
            <a:extLst>
              <a:ext uri="{FF2B5EF4-FFF2-40B4-BE49-F238E27FC236}">
                <a16:creationId xmlns:a16="http://schemas.microsoft.com/office/drawing/2014/main" id="{FBD2D3E0-EF72-7309-974C-49AFDF8E7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39" y="2230783"/>
            <a:ext cx="2595335" cy="341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known years of Jesus - Wikipedia">
            <a:extLst>
              <a:ext uri="{FF2B5EF4-FFF2-40B4-BE49-F238E27FC236}">
                <a16:creationId xmlns:a16="http://schemas.microsoft.com/office/drawing/2014/main" id="{B4A6EE25-DD06-0E8F-5ABE-4B5A29984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359" y="1889862"/>
            <a:ext cx="6341441" cy="477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71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racle of the Bleeding Woman by Clive Uptton at the Illustration Art  Gallery">
            <a:extLst>
              <a:ext uri="{FF2B5EF4-FFF2-40B4-BE49-F238E27FC236}">
                <a16:creationId xmlns:a16="http://schemas.microsoft.com/office/drawing/2014/main" id="{8F2FA6F1-BB55-8394-87A5-54F2322D9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130" y="253042"/>
            <a:ext cx="6916530" cy="635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84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television show about Jesus Christ has become an unlikely hit | The  Economist">
            <a:extLst>
              <a:ext uri="{FF2B5EF4-FFF2-40B4-BE49-F238E27FC236}">
                <a16:creationId xmlns:a16="http://schemas.microsoft.com/office/drawing/2014/main" id="{83B288F6-987C-B25C-55E9-69CE3CA0A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88" y="1131550"/>
            <a:ext cx="8538155" cy="478136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28. Rabbi Nahum of Nazareth, who has hated Jesus from the time of his  questionable birth, is appointed to the Sanhedrin. He vows to finish de… |  Jesus, Joseph, Vows">
            <a:extLst>
              <a:ext uri="{FF2B5EF4-FFF2-40B4-BE49-F238E27FC236}">
                <a16:creationId xmlns:a16="http://schemas.microsoft.com/office/drawing/2014/main" id="{766E8DE6-CCC5-D449-788E-0A5CE14BE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851" y="1350966"/>
            <a:ext cx="2867561" cy="37776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92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sus' Triumphant Entry – Palm Sunday Exegetical Study Part 2 – Andy Wrasman">
            <a:extLst>
              <a:ext uri="{FF2B5EF4-FFF2-40B4-BE49-F238E27FC236}">
                <a16:creationId xmlns:a16="http://schemas.microsoft.com/office/drawing/2014/main" id="{ABED8EE6-5ED0-53BA-C250-FA4CB58C7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64" y="577131"/>
            <a:ext cx="10121349" cy="566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83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y did the detachment of soldiers and the police fall to the ground during  Jesus' arrest in John 18:6? - Quora">
            <a:extLst>
              <a:ext uri="{FF2B5EF4-FFF2-40B4-BE49-F238E27FC236}">
                <a16:creationId xmlns:a16="http://schemas.microsoft.com/office/drawing/2014/main" id="{882BD6C5-7E04-01A7-B109-8F950E1DF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96" y="655983"/>
            <a:ext cx="10904882" cy="545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31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rad Pitt Circling PONTIUS PILATE to Play the Man Who Sentenced Jesus to  Death">
            <a:extLst>
              <a:ext uri="{FF2B5EF4-FFF2-40B4-BE49-F238E27FC236}">
                <a16:creationId xmlns:a16="http://schemas.microsoft.com/office/drawing/2014/main" id="{4A174699-6C14-F193-6532-7B235B4B8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570" y="238539"/>
            <a:ext cx="8518860" cy="63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15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ood Friday: Jesus Carries His Cross – 1Foundation">
            <a:extLst>
              <a:ext uri="{FF2B5EF4-FFF2-40B4-BE49-F238E27FC236}">
                <a16:creationId xmlns:a16="http://schemas.microsoft.com/office/drawing/2014/main" id="{BED52E56-44E9-100E-E654-1E6BB89A9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29513"/>
            <a:ext cx="5993296" cy="424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ARRYING OF THE CROSS - YouTube">
            <a:extLst>
              <a:ext uri="{FF2B5EF4-FFF2-40B4-BE49-F238E27FC236}">
                <a16:creationId xmlns:a16="http://schemas.microsoft.com/office/drawing/2014/main" id="{2C29BB9D-A932-7411-4AE5-19D3A6A6B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47" y="328893"/>
            <a:ext cx="6938030" cy="388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6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hy Was Christ Crucified Between Two Thieves? - Community in Mission">
            <a:extLst>
              <a:ext uri="{FF2B5EF4-FFF2-40B4-BE49-F238E27FC236}">
                <a16:creationId xmlns:a16="http://schemas.microsoft.com/office/drawing/2014/main" id="{4D13D4FD-DEF0-E6E2-052D-0F3689FED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445" y="416323"/>
            <a:ext cx="7524197" cy="602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49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</Words>
  <Application>Microsoft Macintosh PowerPoint</Application>
  <PresentationFormat>Widescreen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Jewish rabbi and Jesus as a young boy in the Temple with the rabbis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HALVERSON, DEBRA L</dc:creator>
  <cp:lastModifiedBy>DEBRA HALVERSON</cp:lastModifiedBy>
  <cp:revision>8</cp:revision>
  <dcterms:created xsi:type="dcterms:W3CDTF">2023-04-11T02:37:28Z</dcterms:created>
  <dcterms:modified xsi:type="dcterms:W3CDTF">2023-04-11T17:11:40Z</dcterms:modified>
</cp:coreProperties>
</file>